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82" r:id="rId6"/>
    <p:sldId id="277" r:id="rId7"/>
    <p:sldId id="271" r:id="rId8"/>
    <p:sldId id="278" r:id="rId9"/>
    <p:sldId id="287" r:id="rId10"/>
    <p:sldId id="288" r:id="rId11"/>
    <p:sldId id="265" r:id="rId12"/>
    <p:sldId id="266" r:id="rId13"/>
    <p:sldId id="268" r:id="rId14"/>
    <p:sldId id="267" r:id="rId15"/>
    <p:sldId id="269" r:id="rId16"/>
    <p:sldId id="270" r:id="rId17"/>
    <p:sldId id="28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EE459-6410-4439-822F-41A9C4F89132}" v="12" dt="2021-12-14T08:51:01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5A9EE459-6410-4439-822F-41A9C4F89132}"/>
    <pc:docChg chg="custSel addSld delSld modSld">
      <pc:chgData name="Thomas Noordeloos" userId="df9f46e9-7760-4f6a-814f-9e8180d7b46a" providerId="ADAL" clId="{5A9EE459-6410-4439-822F-41A9C4F89132}" dt="2021-12-14T09:04:50.470" v="163" actId="20577"/>
      <pc:docMkLst>
        <pc:docMk/>
      </pc:docMkLst>
      <pc:sldChg chg="addSp delSp modSp">
        <pc:chgData name="Thomas Noordeloos" userId="df9f46e9-7760-4f6a-814f-9e8180d7b46a" providerId="ADAL" clId="{5A9EE459-6410-4439-822F-41A9C4F89132}" dt="2021-12-14T08:51:01.325" v="20" actId="1076"/>
        <pc:sldMkLst>
          <pc:docMk/>
          <pc:sldMk cId="2942532351" sldId="266"/>
        </pc:sldMkLst>
        <pc:picChg chg="del">
          <ac:chgData name="Thomas Noordeloos" userId="df9f46e9-7760-4f6a-814f-9e8180d7b46a" providerId="ADAL" clId="{5A9EE459-6410-4439-822F-41A9C4F89132}" dt="2021-12-14T08:49:40.014" v="13" actId="478"/>
          <ac:picMkLst>
            <pc:docMk/>
            <pc:sldMk cId="2942532351" sldId="266"/>
            <ac:picMk id="9" creationId="{00000000-0000-0000-0000-000000000000}"/>
          </ac:picMkLst>
        </pc:picChg>
        <pc:picChg chg="add del mod">
          <ac:chgData name="Thomas Noordeloos" userId="df9f46e9-7760-4f6a-814f-9e8180d7b46a" providerId="ADAL" clId="{5A9EE459-6410-4439-822F-41A9C4F89132}" dt="2021-12-14T08:50:55.711" v="17" actId="478"/>
          <ac:picMkLst>
            <pc:docMk/>
            <pc:sldMk cId="2942532351" sldId="266"/>
            <ac:picMk id="1026" creationId="{75C1D924-5B78-4ED7-B3F9-A6D3D1B322B7}"/>
          </ac:picMkLst>
        </pc:picChg>
        <pc:picChg chg="add mod">
          <ac:chgData name="Thomas Noordeloos" userId="df9f46e9-7760-4f6a-814f-9e8180d7b46a" providerId="ADAL" clId="{5A9EE459-6410-4439-822F-41A9C4F89132}" dt="2021-12-14T08:51:01.325" v="20" actId="1076"/>
          <ac:picMkLst>
            <pc:docMk/>
            <pc:sldMk cId="2942532351" sldId="266"/>
            <ac:picMk id="1028" creationId="{1D1BD29A-DF62-4503-9F80-CCEA13A6B344}"/>
          </ac:picMkLst>
        </pc:picChg>
      </pc:sldChg>
      <pc:sldChg chg="modSp mod">
        <pc:chgData name="Thomas Noordeloos" userId="df9f46e9-7760-4f6a-814f-9e8180d7b46a" providerId="ADAL" clId="{5A9EE459-6410-4439-822F-41A9C4F89132}" dt="2021-12-14T08:52:03.929" v="23" actId="14100"/>
        <pc:sldMkLst>
          <pc:docMk/>
          <pc:sldMk cId="3640667753" sldId="267"/>
        </pc:sldMkLst>
        <pc:spChg chg="mod">
          <ac:chgData name="Thomas Noordeloos" userId="df9f46e9-7760-4f6a-814f-9e8180d7b46a" providerId="ADAL" clId="{5A9EE459-6410-4439-822F-41A9C4F89132}" dt="2021-12-14T08:52:03.929" v="23" actId="14100"/>
          <ac:spMkLst>
            <pc:docMk/>
            <pc:sldMk cId="3640667753" sldId="267"/>
            <ac:spMk id="3" creationId="{00000000-0000-0000-0000-000000000000}"/>
          </ac:spMkLst>
        </pc:spChg>
      </pc:sldChg>
      <pc:sldChg chg="modSp mod">
        <pc:chgData name="Thomas Noordeloos" userId="df9f46e9-7760-4f6a-814f-9e8180d7b46a" providerId="ADAL" clId="{5A9EE459-6410-4439-822F-41A9C4F89132}" dt="2021-12-14T08:48:49.113" v="12" actId="6549"/>
        <pc:sldMkLst>
          <pc:docMk/>
          <pc:sldMk cId="1553195813" sldId="271"/>
        </pc:sldMkLst>
        <pc:spChg chg="mod">
          <ac:chgData name="Thomas Noordeloos" userId="df9f46e9-7760-4f6a-814f-9e8180d7b46a" providerId="ADAL" clId="{5A9EE459-6410-4439-822F-41A9C4F89132}" dt="2021-12-14T08:48:49.113" v="12" actId="6549"/>
          <ac:spMkLst>
            <pc:docMk/>
            <pc:sldMk cId="1553195813" sldId="271"/>
            <ac:spMk id="3" creationId="{00000000-0000-0000-0000-000000000000}"/>
          </ac:spMkLst>
        </pc:spChg>
      </pc:sldChg>
      <pc:sldChg chg="add del">
        <pc:chgData name="Thomas Noordeloos" userId="df9f46e9-7760-4f6a-814f-9e8180d7b46a" providerId="ADAL" clId="{5A9EE459-6410-4439-822F-41A9C4F89132}" dt="2021-12-14T08:48:39.415" v="11"/>
        <pc:sldMkLst>
          <pc:docMk/>
          <pc:sldMk cId="3526245762" sldId="277"/>
        </pc:sldMkLst>
      </pc:sldChg>
      <pc:sldChg chg="modSp mod">
        <pc:chgData name="Thomas Noordeloos" userId="df9f46e9-7760-4f6a-814f-9e8180d7b46a" providerId="ADAL" clId="{5A9EE459-6410-4439-822F-41A9C4F89132}" dt="2021-12-14T08:47:58.379" v="8" actId="108"/>
        <pc:sldMkLst>
          <pc:docMk/>
          <pc:sldMk cId="2083359326" sldId="282"/>
        </pc:sldMkLst>
        <pc:spChg chg="mod">
          <ac:chgData name="Thomas Noordeloos" userId="df9f46e9-7760-4f6a-814f-9e8180d7b46a" providerId="ADAL" clId="{5A9EE459-6410-4439-822F-41A9C4F89132}" dt="2021-12-14T08:47:44.915" v="4" actId="12"/>
          <ac:spMkLst>
            <pc:docMk/>
            <pc:sldMk cId="2083359326" sldId="282"/>
            <ac:spMk id="6" creationId="{4910A9D3-44B0-412E-9D51-FA1C2DD5ED39}"/>
          </ac:spMkLst>
        </pc:spChg>
        <pc:spChg chg="mod">
          <ac:chgData name="Thomas Noordeloos" userId="df9f46e9-7760-4f6a-814f-9e8180d7b46a" providerId="ADAL" clId="{5A9EE459-6410-4439-822F-41A9C4F89132}" dt="2021-12-14T08:47:37.096" v="2" actId="14100"/>
          <ac:spMkLst>
            <pc:docMk/>
            <pc:sldMk cId="2083359326" sldId="282"/>
            <ac:spMk id="10" creationId="{B5E90D55-298E-4509-878D-C4E228CD5F8E}"/>
          </ac:spMkLst>
        </pc:spChg>
        <pc:graphicFrameChg chg="mod modGraphic">
          <ac:chgData name="Thomas Noordeloos" userId="df9f46e9-7760-4f6a-814f-9e8180d7b46a" providerId="ADAL" clId="{5A9EE459-6410-4439-822F-41A9C4F89132}" dt="2021-12-14T08:47:58.379" v="8" actId="108"/>
          <ac:graphicFrameMkLst>
            <pc:docMk/>
            <pc:sldMk cId="2083359326" sldId="282"/>
            <ac:graphicFrameMk id="11" creationId="{3B013591-C311-4B43-9976-B192921C3C18}"/>
          </ac:graphicFrameMkLst>
        </pc:graphicFrameChg>
      </pc:sldChg>
      <pc:sldChg chg="modSp del mod">
        <pc:chgData name="Thomas Noordeloos" userId="df9f46e9-7760-4f6a-814f-9e8180d7b46a" providerId="ADAL" clId="{5A9EE459-6410-4439-822F-41A9C4F89132}" dt="2021-12-14T08:48:01.900" v="9" actId="47"/>
        <pc:sldMkLst>
          <pc:docMk/>
          <pc:sldMk cId="3807287308" sldId="285"/>
        </pc:sldMkLst>
        <pc:spChg chg="mod">
          <ac:chgData name="Thomas Noordeloos" userId="df9f46e9-7760-4f6a-814f-9e8180d7b46a" providerId="ADAL" clId="{5A9EE459-6410-4439-822F-41A9C4F89132}" dt="2021-12-14T08:47:25.445" v="0" actId="27636"/>
          <ac:spMkLst>
            <pc:docMk/>
            <pc:sldMk cId="3807287308" sldId="285"/>
            <ac:spMk id="6" creationId="{4910A9D3-44B0-412E-9D51-FA1C2DD5ED39}"/>
          </ac:spMkLst>
        </pc:spChg>
      </pc:sldChg>
      <pc:sldChg chg="modSp mod">
        <pc:chgData name="Thomas Noordeloos" userId="df9f46e9-7760-4f6a-814f-9e8180d7b46a" providerId="ADAL" clId="{5A9EE459-6410-4439-822F-41A9C4F89132}" dt="2021-12-14T09:04:50.470" v="163" actId="20577"/>
        <pc:sldMkLst>
          <pc:docMk/>
          <pc:sldMk cId="3253841380" sldId="289"/>
        </pc:sldMkLst>
        <pc:spChg chg="mod">
          <ac:chgData name="Thomas Noordeloos" userId="df9f46e9-7760-4f6a-814f-9e8180d7b46a" providerId="ADAL" clId="{5A9EE459-6410-4439-822F-41A9C4F89132}" dt="2021-12-14T09:04:50.470" v="163" actId="20577"/>
          <ac:spMkLst>
            <pc:docMk/>
            <pc:sldMk cId="3253841380" sldId="289"/>
            <ac:spMk id="7" creationId="{687D339D-76D3-4FE2-9708-747F9CD6B1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72F-6CAB-443D-8BB5-2F1227E42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B2140-52C8-4026-A19B-765329499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89C9F-6F47-434E-AD4B-15AED8AC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C1385-0528-4F56-8EB1-A2EFCAA5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E3E79-04D9-4038-88F2-4119BDD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4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8C3A5-4477-4D62-8F55-A5C57951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4D8D1C-567D-4E57-8F04-ADC9D69C0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1E53E-7D86-475B-9345-D46905B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07C9B0-F157-44E1-97D0-86CC55D2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53BBE2-DACB-4CCF-AE29-2B0EB5A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57790A-E72C-4253-BB90-DDBB4A132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EFCF4-EF48-4BD7-AABF-401DF677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28AA7F-960E-4CCA-BADB-4D40B38D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E72BD2-E0C0-43ED-B00A-17AD725A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A2294-28C1-42C5-A9CC-6967A234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3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82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14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55FE1-F3BE-46C4-8EF7-5CB3A459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E4D9F0-1916-4BA4-B7BC-080A8C18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CC2D5C-026F-41DA-80E0-021B71D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9C77F-FC5A-49C4-9200-DE9087D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0626B-F0AD-41F8-98AE-FFE4B527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340A7-46B6-4644-BE05-BCD0558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1EC3F1-E67E-4E0F-9F51-5EDF6630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4B95E4-8329-4830-9DF7-5E2BEBC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D4699-0EF0-4B20-9143-6FD606A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67C73-48C0-4750-9B3D-5583CFB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5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2DF33-7C83-4CD9-AFB5-B857D01B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269B1-96DF-4EDD-A960-489760CA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9A82F7-8A92-465A-8075-F5A039B0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C33E14-79D5-47C6-834E-F2FCF72C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14B55-4A67-461E-812D-8A62287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BCD796-8F53-41EA-8989-4534A391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29AA-4E66-4483-B995-4B08A9D6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570811-FBCA-4C77-96CF-A0999E85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6CF7FD-193E-4521-8B66-04FC4BDE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F5AA13-1526-4B19-97E2-172F3186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0D0830-03C9-45CA-AE8E-ABD8BE408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563623-2CF4-489B-A978-4BF544F5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AAF558-E0BE-4A33-85D8-F3008B5B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AE3E8A-F6CA-45C8-A0D6-88BFD2D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7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8A98-800B-4A6E-98BB-0489EEE6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A879A3-5863-4569-810C-2BA42EB6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E33178-437F-4CD7-B2D9-CB4F716B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727B24-A70D-4847-9A7E-BDC5621E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47C09F-A2AE-4548-9BF6-912BA7F0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06CCAD-AE3A-44AA-9660-4DF267E2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9BC91C-3427-48C9-BEC1-A7962A9A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1FD80-8C0B-48A0-A817-2951991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85560-048A-46AD-B4F7-A1F219E9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9C8722-8460-4BEE-9DBC-391AFBEF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CF5A25-3BCE-4AD9-9592-F2B373EC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175CAE-CDE7-44DD-8ECE-85F5A62F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D66133-D5D0-4AB9-8EB5-BFE9B01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2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26B33-A114-4972-8B7A-2404C312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06AEDF-CAEF-410F-BE42-75E1C48DA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56ED97-73B4-455E-B341-26E7F601A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1FAB72-5B1F-482A-9C0A-149796EE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2C18C7-7D77-4082-B53F-55F90D9E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E9BE8-3F9B-4072-9F86-84207277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5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6AEFA5-58B2-49F2-9664-F10882CB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A84DDF-0FF2-4D28-B2CF-ADD3E10F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235BF-8CB7-4D26-A5C1-5C7A8739E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BD8D-5BBE-4956-AEE7-808D1E8B37B4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4F47D-3AAC-4159-BB34-93C612ABD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AE2B4-9953-46B2-B0C7-86AD26EC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Marktverkenning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51922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Omzet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Inkoopwaarde van de omzet (IWO)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Brutowinst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graphicFrame>
        <p:nvGraphicFramePr>
          <p:cNvPr id="11" name="Tabel 13">
            <a:extLst>
              <a:ext uri="{FF2B5EF4-FFF2-40B4-BE49-F238E27FC236}">
                <a16:creationId xmlns:a16="http://schemas.microsoft.com/office/drawing/2014/main" id="{3B013591-C311-4B43-9976-B192921C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5691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5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constante/vaste en variabele kosten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270645"/>
            <a:ext cx="1062020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Constante/Vaste kosten: veranderen NIET als </a:t>
            </a:r>
            <a:r>
              <a:rPr lang="nl-N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er meer of minder wordt geproduceerd.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Variabele kosten: veranderen WEL als de productie veranderd.</a:t>
            </a:r>
          </a:p>
        </p:txBody>
      </p:sp>
      <p:pic>
        <p:nvPicPr>
          <p:cNvPr id="1026" name="Picture 2" descr="Afbeeldingsresultaat voor evenementen lo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45315"/>
            <a:ext cx="3756025" cy="25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645315"/>
            <a:ext cx="4168775" cy="24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directe en indirecte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Directe kosten: kosten die toe te wijzen zijn aan één product of dienst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Indirecte kosten: kosten die niet voor één product of één dienst worden gemaakt, maar voor alle producten en/of diensten van een onderneming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3" y="3963050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6" y="4291409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Opdracht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176630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87D339D-76D3-4FE2-9708-747F9CD6B1A1}"/>
              </a:ext>
            </a:extLst>
          </p:cNvPr>
          <p:cNvSpPr txBox="1"/>
          <p:nvPr/>
        </p:nvSpPr>
        <p:spPr>
          <a:xfrm>
            <a:off x="1073791" y="1845578"/>
            <a:ext cx="7558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een kostenbegroting in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onderscheid in verschillende kostensoorten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onderscheid tussen variabele en vaste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Vul het kostenbegroting in voor een werkweek (5 dagen)</a:t>
            </a:r>
          </a:p>
          <a:p>
            <a:endParaRPr lang="nl-NL" dirty="0"/>
          </a:p>
          <a:p>
            <a:r>
              <a:rPr lang="nl-NL" i="1" dirty="0"/>
              <a:t>Tip 1: Vergeet niet de kosten voor de huur van tafels of andere benodigdheden</a:t>
            </a:r>
          </a:p>
          <a:p>
            <a:r>
              <a:rPr lang="nl-NL" i="1" dirty="0"/>
              <a:t>Tip 2: gebruik het format dat jullie voor het Verhalencafé hebben gebruikt</a:t>
            </a:r>
          </a:p>
          <a:p>
            <a:r>
              <a:rPr lang="nl-NL" i="1" dirty="0"/>
              <a:t>Tip 3: gebruik het format voor het exploitatiebegroting in Wiki</a:t>
            </a:r>
          </a:p>
        </p:txBody>
      </p:sp>
    </p:spTree>
    <p:extLst>
      <p:ext uri="{BB962C8B-B14F-4D97-AF65-F5344CB8AC3E}">
        <p14:creationId xmlns:p14="http://schemas.microsoft.com/office/powerpoint/2010/main" val="32538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0625" y="404351"/>
            <a:ext cx="9144000" cy="2330449"/>
          </a:xfrm>
        </p:spPr>
        <p:txBody>
          <a:bodyPr anchor="ctr"/>
          <a:lstStyle/>
          <a:p>
            <a:r>
              <a:rPr lang="nl-NL" b="1" dirty="0"/>
              <a:t>Financieel Management</a:t>
            </a:r>
            <a:br>
              <a:rPr lang="nl-NL" b="1" dirty="0"/>
            </a:br>
            <a:endParaRPr lang="nl-NL" sz="36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400A96-63C1-4F79-9BEA-8401DA24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84" y="1874862"/>
            <a:ext cx="4643882" cy="310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CFD101F-5BB1-46B8-96AA-816985F18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2815" y="4205311"/>
          <a:ext cx="7339620" cy="156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46283" imgH="1291937" progId="Word.Document.12">
                  <p:embed/>
                </p:oleObj>
              </mc:Choice>
              <mc:Fallback>
                <p:oleObj name="Document" r:id="rId3" imgW="6046283" imgH="1291937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CFD101F-5BB1-46B8-96AA-816985F18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2815" y="4205311"/>
                        <a:ext cx="7339620" cy="15685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2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443"/>
            <a:ext cx="10515600" cy="432259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srgbClr val="0070C0"/>
                </a:solidFill>
              </a:rPr>
              <a:t>begroting</a:t>
            </a:r>
            <a:r>
              <a:rPr lang="nl-NL" dirty="0">
                <a:solidFill>
                  <a:prstClr val="black"/>
                </a:solidFill>
              </a:rPr>
              <a:t> (de komende periode)</a:t>
            </a:r>
            <a:r>
              <a:rPr lang="nl-NL" dirty="0"/>
              <a:t> </a:t>
            </a:r>
          </a:p>
          <a:p>
            <a:r>
              <a:rPr lang="nl-NL" dirty="0"/>
              <a:t>Exploitatie</a:t>
            </a:r>
            <a:r>
              <a:rPr lang="nl-NL" i="1" dirty="0">
                <a:solidFill>
                  <a:srgbClr val="0070C0"/>
                </a:solidFill>
              </a:rPr>
              <a:t>overzicht</a:t>
            </a:r>
            <a:r>
              <a:rPr lang="nl-NL" i="1" dirty="0"/>
              <a:t> </a:t>
            </a:r>
            <a:r>
              <a:rPr lang="nl-NL" dirty="0"/>
              <a:t>(de afgelopen periode)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winst ver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46" y="336707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9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608670" y="1946487"/>
            <a:ext cx="6974659" cy="208989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83429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1026" name="Picture 2" descr="1.3 Brutowinst - Nettowinst - Economielokaal">
            <a:extLst>
              <a:ext uri="{FF2B5EF4-FFF2-40B4-BE49-F238E27FC236}">
                <a16:creationId xmlns:a16="http://schemas.microsoft.com/office/drawing/2014/main" id="{9A154FDB-6FB1-4271-9520-0D70B581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17" y="1851697"/>
            <a:ext cx="5952950" cy="41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8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5140668" y="16343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405" y="3363480"/>
            <a:ext cx="8596668" cy="80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405" y="4041344"/>
            <a:ext cx="4927263" cy="186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 flipV="1">
            <a:off x="374073" y="3150524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414221" y="5577685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i="1" dirty="0"/>
              <a:t>Kosten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005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8" name="Picture 4" descr="Wie wir Kosten sparen • Albert Schweitzer Stiftung">
            <a:extLst>
              <a:ext uri="{FF2B5EF4-FFF2-40B4-BE49-F238E27FC236}">
                <a16:creationId xmlns:a16="http://schemas.microsoft.com/office/drawing/2014/main" id="{A8CA749D-4C2C-4743-9044-AD87B111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92" y="70043"/>
            <a:ext cx="5042308" cy="21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naar kostensoort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1428750"/>
            <a:ext cx="5018616" cy="5010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menselijke arbeid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diensten van derden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Voorraadkosten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Transportkosten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Promotiekosten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Huisvestingskosten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de grond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Huurkosten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8" name="Picture 4" descr="Wat zijn legeskosten? | ConstructieShop.nl">
            <a:extLst>
              <a:ext uri="{FF2B5EF4-FFF2-40B4-BE49-F238E27FC236}">
                <a16:creationId xmlns:a16="http://schemas.microsoft.com/office/drawing/2014/main" id="{1D1BD29A-DF62-4503-9F80-CCEA13A6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91" y="2196268"/>
            <a:ext cx="5370109" cy="31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04ABD-67C4-4B77-BE87-0B4BC51B0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7479A4-EC1D-4BD1-84A2-D8F39352AC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D9BA0-7238-4320-82EA-48F5D5C5E0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356</Words>
  <Application>Microsoft Office PowerPoint</Application>
  <PresentationFormat>Breedbeeld</PresentationFormat>
  <Paragraphs>85</Paragraphs>
  <Slides>13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Open Sans</vt:lpstr>
      <vt:lpstr>Trebuchet MS</vt:lpstr>
      <vt:lpstr>Wingdings</vt:lpstr>
      <vt:lpstr>Wingdings 3</vt:lpstr>
      <vt:lpstr>Kantoorthema</vt:lpstr>
      <vt:lpstr>1_Kantoorthema</vt:lpstr>
      <vt:lpstr>Document</vt:lpstr>
      <vt:lpstr>Marktverkenning</vt:lpstr>
      <vt:lpstr>Financieel Management </vt:lpstr>
      <vt:lpstr>Exploitatiebegroting     </vt:lpstr>
      <vt:lpstr>Exploitatiebegroting     </vt:lpstr>
      <vt:lpstr>Exploitatiebegroting     </vt:lpstr>
      <vt:lpstr>PowerPoint-presentatie</vt:lpstr>
      <vt:lpstr>Kosten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Marktverkenning</dc:title>
  <dc:creator>Thomas Noordeloos</dc:creator>
  <cp:lastModifiedBy>Thomas Noordeloos</cp:lastModifiedBy>
  <cp:revision>2</cp:revision>
  <dcterms:created xsi:type="dcterms:W3CDTF">2021-11-25T12:19:46Z</dcterms:created>
  <dcterms:modified xsi:type="dcterms:W3CDTF">2021-12-14T09:04:54Z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